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84" r:id="rId2"/>
    <p:sldId id="276" r:id="rId3"/>
    <p:sldId id="285" r:id="rId4"/>
    <p:sldId id="286" r:id="rId5"/>
  </p:sldIdLst>
  <p:sldSz cx="9144000" cy="6858000" type="screen4x3"/>
  <p:notesSz cx="6669088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6D"/>
    <a:srgbClr val="E5E5E5"/>
    <a:srgbClr val="003399"/>
    <a:srgbClr val="0033CC"/>
    <a:srgbClr val="000074"/>
    <a:srgbClr val="F8F8F8"/>
    <a:srgbClr val="000080"/>
    <a:srgbClr val="E7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8" y="534"/>
      </p:cViewPr>
      <p:guideLst>
        <p:guide orient="horz" pos="41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15A9C25-2011-4714-9A3E-F0215AD984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37799D7-4D28-475F-8985-D0E7FAB223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9A02D4A3-8ED9-4AB4-BAF2-51B2E470BCCF}" type="datetimeFigureOut">
              <a:rPr lang="it-IT"/>
              <a:pPr>
                <a:defRPr/>
              </a:pPr>
              <a:t>04/04/2024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A02CB63-C5EF-4E65-976A-1FFEDBBB39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533D533-AE41-44E4-89E4-7687E36100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493A17-3B69-4B48-8A9A-1CDA40CFB71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9BEA9D-B399-43ED-98D1-CE17D830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42844C-6BFD-43E0-B496-F65B90D3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F0F5E4-DD9C-42D8-865F-5D3E00843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0CDCE-1B30-4AC0-98CA-82346D2E4C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272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5152D3-F028-4484-AAB5-037F4ED9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69EEE0-D28A-4C92-8C03-D34D87A7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CA4149-17A4-4B7E-A9FC-D757BD52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07AC-6B3D-47C8-80CD-6EF04A2D51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54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52A1F3-BF49-4FF6-8CC2-B1E18CF3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3912BF-274A-4410-B83B-00CC3C1C2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4EA556-3DB6-441A-81C7-B7E40C04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B7EE7-C201-426B-AEA7-266BAEFE3C5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841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818A2B-1814-4101-AF2E-4315F793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B06A58-6ABE-4DE9-9410-421AE712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51D6E6-E8C8-4E8D-A740-4C79B023F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0D9A-63F5-494A-9DA2-A2EEF7A7FE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185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4F3488-7817-40EF-A2A9-2A9ED082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B04D40-6610-455D-ACA9-D7EFBDD3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6329E6-E4A5-4054-B6DC-517C5D07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D485-EF12-414B-9247-C19CC52B5E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207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A5BC164C-0424-4479-A9D7-7AB9F0FA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3366701E-2CCC-45A5-9CE1-807BCFC4D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C65F868F-A919-400D-BB2A-CEBA67F2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7C07D-E802-4095-ADE0-02BBDE9530A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637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455178A5-5820-4998-9650-44927E50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3A158F63-199D-4C2E-A141-3EF1F911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FE835DE0-19C3-43F2-8359-4E7EC1C6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9CFF9-E0B5-488D-9383-6CA304989A6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912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F870975E-2BBB-4915-8084-C405471B3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A1179F00-6E72-449C-8BBD-BF1E06D9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8AD5849C-5BA9-4171-8B7D-62EBA963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ED782-0908-4925-8CF8-3F3888A0CD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674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38F8FA33-9648-44A7-AACC-2E7402781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B0675867-6209-4E7A-A9C9-7021E3799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C55A3615-3947-450A-AEFB-575FEF38A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1C277-BD1C-4894-9FFA-EBDA132D235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925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/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F3CA6A3-FE86-490D-A9AD-9EF5336E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3BA2C71-D9AB-495F-8DAC-CFF8D91B5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AAB0657F-1298-410E-8E40-00F6C4509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CF83E-171E-4A88-84B3-49E79F862F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836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9853F4C-F076-4B8B-AA53-CBBD7E29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BFC47E24-1EB2-4CBE-8072-F1EA7F4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8495CDEE-C986-4D17-853C-52782B00D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EB9B0-DA19-4DFB-8735-4760CC76B8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7142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69EBD01A-BBA1-412D-A1D2-83ACC8230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EA91A463-7DC6-464C-ADEA-5D1B1C6EB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275C76-FFA4-4E73-AECD-740FC6908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121012-E55A-45D0-8C88-5FA605819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01E03E-2694-459D-8FA2-2B8788169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66A20D-D71E-401F-B96D-8039B3D420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tangolo 4">
            <a:extLst>
              <a:ext uri="{FF2B5EF4-FFF2-40B4-BE49-F238E27FC236}">
                <a16:creationId xmlns:a16="http://schemas.microsoft.com/office/drawing/2014/main" id="{9BAF7868-2D51-4D39-9334-C432EB457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06D"/>
          </a:solidFill>
          <a:ln w="9525">
            <a:solidFill>
              <a:srgbClr val="00008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it-IT" altLang="it-IT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29471BD-7A2A-4A34-BBEC-6E945D0A5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it-IT" altLang="it-IT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6" name="Rectangle 61">
            <a:extLst>
              <a:ext uri="{FF2B5EF4-FFF2-40B4-BE49-F238E27FC236}">
                <a16:creationId xmlns:a16="http://schemas.microsoft.com/office/drawing/2014/main" id="{1F507974-9273-47B3-B66B-97D1218F1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600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CH" altLang="it-IT" sz="16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A.A. 2023-2024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CH" altLang="it-IT" sz="16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SESSIONE APRILE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CH" altLang="it-IT" sz="16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ANNO MAGISTRALE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85EA878-FC33-40A1-995A-0EFAD8028082}"/>
              </a:ext>
            </a:extLst>
          </p:cNvPr>
          <p:cNvSpPr/>
          <p:nvPr/>
        </p:nvSpPr>
        <p:spPr>
          <a:xfrm>
            <a:off x="0" y="215900"/>
            <a:ext cx="9144000" cy="72866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FFFFFF"/>
              </a:solidFill>
              <a:ea typeface="ＭＳ Ｐゴシック" pitchFamily="44" charset="-128"/>
            </a:endParaRPr>
          </a:p>
        </p:txBody>
      </p:sp>
      <p:pic>
        <p:nvPicPr>
          <p:cNvPr id="3078" name="Immagine 8" descr="logo corsilaurea">
            <a:extLst>
              <a:ext uri="{FF2B5EF4-FFF2-40B4-BE49-F238E27FC236}">
                <a16:creationId xmlns:a16="http://schemas.microsoft.com/office/drawing/2014/main" id="{F4C642A0-7555-40E9-9C5D-82AF0AAB9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61938"/>
            <a:ext cx="2809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1CB68DD3-6278-45A1-A24A-F8E023086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77164"/>
              </p:ext>
            </p:extLst>
          </p:nvPr>
        </p:nvGraphicFramePr>
        <p:xfrm>
          <a:off x="503238" y="2133600"/>
          <a:ext cx="7993199" cy="37084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25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6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6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ea typeface="ＭＳ Ｐゴシック" pitchFamily="44" charset="-128"/>
                        <a:cs typeface="Arial" panose="020B0604020202020204" pitchFamily="34" charset="0"/>
                      </a:endParaRP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ea typeface="ＭＳ Ｐゴシック" pitchFamily="44" charset="-128"/>
                        <a:cs typeface="Arial" panose="020B0604020202020204" pitchFamily="34" charset="0"/>
                      </a:endParaRP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aprile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ea typeface="ＭＳ Ｐゴシック" pitchFamily="44" charset="-128"/>
                        <a:cs typeface="Arial" panose="020B0604020202020204" pitchFamily="34" charset="0"/>
                      </a:endParaRP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Venerdì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aprile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ea typeface="ＭＳ Ｐゴシック" pitchFamily="44" charset="-128"/>
                        <a:cs typeface="Arial" panose="020B0604020202020204" pitchFamily="34" charset="0"/>
                      </a:endParaRP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451"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Pianificazione e Controllo dell’Azienda Turistica – Modulo II (Gabrielli)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 10:00-12:00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err="1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Poliche</a:t>
                      </a: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pricing</a:t>
                      </a:r>
                    </a:p>
                    <a:p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Berretta ore 9,00 scritto</a:t>
                      </a:r>
                    </a:p>
                    <a:p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 12,00 orale</a:t>
                      </a:r>
                    </a:p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028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20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tangolo 4">
            <a:extLst>
              <a:ext uri="{FF2B5EF4-FFF2-40B4-BE49-F238E27FC236}">
                <a16:creationId xmlns:a16="http://schemas.microsoft.com/office/drawing/2014/main" id="{D64D75D4-8239-49A4-995B-B60949798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06D"/>
          </a:solidFill>
          <a:ln w="9525">
            <a:solidFill>
              <a:srgbClr val="00008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it-IT" altLang="it-IT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5271488-CD5D-4568-BECA-5F73F38A6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it-IT" altLang="it-IT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00" name="Rectangle 61">
            <a:extLst>
              <a:ext uri="{FF2B5EF4-FFF2-40B4-BE49-F238E27FC236}">
                <a16:creationId xmlns:a16="http://schemas.microsoft.com/office/drawing/2014/main" id="{9A227485-1E3D-4F9E-B401-646C66A3A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600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CH" altLang="it-IT" sz="16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A.A. 2023-2024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CH" altLang="it-IT" sz="16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SESSIONE APRILE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CH" altLang="it-IT" sz="16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ANNO MAGISTRALE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120DB3D-F7B0-4899-8057-B6E674B29B07}"/>
              </a:ext>
            </a:extLst>
          </p:cNvPr>
          <p:cNvSpPr/>
          <p:nvPr/>
        </p:nvSpPr>
        <p:spPr>
          <a:xfrm>
            <a:off x="0" y="215900"/>
            <a:ext cx="9144000" cy="72866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FFFFFF"/>
              </a:solidFill>
              <a:ea typeface="ＭＳ Ｐゴシック" pitchFamily="44" charset="-128"/>
            </a:endParaRPr>
          </a:p>
        </p:txBody>
      </p:sp>
      <p:pic>
        <p:nvPicPr>
          <p:cNvPr id="4102" name="Immagine 8" descr="logo corsilaurea">
            <a:extLst>
              <a:ext uri="{FF2B5EF4-FFF2-40B4-BE49-F238E27FC236}">
                <a16:creationId xmlns:a16="http://schemas.microsoft.com/office/drawing/2014/main" id="{5C339FC4-1A06-4B08-96DB-A68EE4218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61938"/>
            <a:ext cx="2809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0E65D90-ED52-4A7D-A93F-B588DAAC4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46718"/>
              </p:ext>
            </p:extLst>
          </p:nvPr>
        </p:nvGraphicFramePr>
        <p:xfrm>
          <a:off x="503238" y="2133600"/>
          <a:ext cx="7885184" cy="37084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0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5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5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5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Venerdì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451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Storia economica del turismo</a:t>
                      </a:r>
                    </a:p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Bianchi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 14,30</a:t>
                      </a: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Nuove tecnologie per il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 Terreni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 10,00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Politiche di Pricing e revenue management</a:t>
                      </a:r>
                    </a:p>
                    <a:p>
                      <a:pPr marL="228600" indent="-228600">
                        <a:buAutoNum type="alphaUcPeriod"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Riccia</a:t>
                      </a:r>
                    </a:p>
                    <a:p>
                      <a:pPr marL="0" indent="0">
                        <a:buNone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 10</a:t>
                      </a:r>
                    </a:p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028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for </a:t>
                      </a:r>
                      <a:r>
                        <a:rPr lang="it-IT" sz="1200" dirty="0" err="1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tourism</a:t>
                      </a:r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Scritto</a:t>
                      </a:r>
                    </a:p>
                    <a:p>
                      <a:pPr algn="ctr"/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line</a:t>
                      </a:r>
                    </a:p>
                    <a:p>
                      <a:pPr algn="ctr"/>
                      <a:r>
                        <a:rPr lang="it-IT" sz="120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 10</a:t>
                      </a:r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for </a:t>
                      </a:r>
                      <a:r>
                        <a:rPr lang="it-IT" sz="1200" dirty="0" err="1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tourism</a:t>
                      </a:r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Orale - Ore 9,30</a:t>
                      </a:r>
                    </a:p>
                    <a:p>
                      <a:pPr marL="0" algn="ctr" defTabSz="685800" rtl="0" eaLnBrk="1" latinLnBrk="0" hangingPunct="1"/>
                      <a:r>
                        <a:rPr lang="it-IT" sz="1200" kern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Via Santa Maria 67, studio 13</a:t>
                      </a:r>
                    </a:p>
                    <a:p>
                      <a:pPr marL="0" algn="ctr" defTabSz="685800" rtl="0" eaLnBrk="1" latinLnBrk="0" hangingPunct="1"/>
                      <a:r>
                        <a:rPr lang="it-IT" sz="1200" kern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Pisa</a:t>
                      </a: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tangolo 4">
            <a:extLst>
              <a:ext uri="{FF2B5EF4-FFF2-40B4-BE49-F238E27FC236}">
                <a16:creationId xmlns:a16="http://schemas.microsoft.com/office/drawing/2014/main" id="{D64D75D4-8239-49A4-995B-B60949798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06D"/>
          </a:solidFill>
          <a:ln w="9525">
            <a:solidFill>
              <a:srgbClr val="00008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it-IT" altLang="it-IT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5271488-CD5D-4568-BECA-5F73F38A6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it-IT" altLang="it-IT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00" name="Rectangle 61">
            <a:extLst>
              <a:ext uri="{FF2B5EF4-FFF2-40B4-BE49-F238E27FC236}">
                <a16:creationId xmlns:a16="http://schemas.microsoft.com/office/drawing/2014/main" id="{9A227485-1E3D-4F9E-B401-646C66A3A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600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CH" altLang="it-IT" sz="16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A.A. 2023-2024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CH" altLang="it-IT" sz="16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SESSIONE APRILE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CH" altLang="it-IT" sz="1600" b="1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ANNO MAGISTRALE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120DB3D-F7B0-4899-8057-B6E674B29B07}"/>
              </a:ext>
            </a:extLst>
          </p:cNvPr>
          <p:cNvSpPr/>
          <p:nvPr/>
        </p:nvSpPr>
        <p:spPr>
          <a:xfrm>
            <a:off x="0" y="215900"/>
            <a:ext cx="9144000" cy="72866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FFFFFF"/>
              </a:solidFill>
              <a:ea typeface="ＭＳ Ｐゴシック" pitchFamily="44" charset="-128"/>
            </a:endParaRPr>
          </a:p>
        </p:txBody>
      </p:sp>
      <p:pic>
        <p:nvPicPr>
          <p:cNvPr id="4102" name="Immagine 8" descr="logo corsilaurea">
            <a:extLst>
              <a:ext uri="{FF2B5EF4-FFF2-40B4-BE49-F238E27FC236}">
                <a16:creationId xmlns:a16="http://schemas.microsoft.com/office/drawing/2014/main" id="{5C339FC4-1A06-4B08-96DB-A68EE4218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61938"/>
            <a:ext cx="2809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0E65D90-ED52-4A7D-A93F-B588DAAC4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686084"/>
              </p:ext>
            </p:extLst>
          </p:nvPr>
        </p:nvGraphicFramePr>
        <p:xfrm>
          <a:off x="503238" y="2133600"/>
          <a:ext cx="7849183" cy="37084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94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8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Venerdì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451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L. Bonechi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 Padroni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 Nicolini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 9,30</a:t>
                      </a:r>
                    </a:p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Sistemi turistici territoriale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 Lemmi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ore 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028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79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tangolo 4">
            <a:extLst>
              <a:ext uri="{FF2B5EF4-FFF2-40B4-BE49-F238E27FC236}">
                <a16:creationId xmlns:a16="http://schemas.microsoft.com/office/drawing/2014/main" id="{D64D75D4-8239-49A4-995B-B60949798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06D"/>
          </a:solidFill>
          <a:ln w="9525">
            <a:solidFill>
              <a:srgbClr val="00008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5271488-CD5D-4568-BECA-5F73F38A6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100" name="Rectangle 61">
            <a:extLst>
              <a:ext uri="{FF2B5EF4-FFF2-40B4-BE49-F238E27FC236}">
                <a16:creationId xmlns:a16="http://schemas.microsoft.com/office/drawing/2014/main" id="{9A227485-1E3D-4F9E-B401-646C66A3A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600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CH" alt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A.A. 2023-2024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CH" alt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SESSIONE APRILE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CH" alt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ANNO MAGISTRALE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120DB3D-F7B0-4899-8057-B6E674B29B07}"/>
              </a:ext>
            </a:extLst>
          </p:cNvPr>
          <p:cNvSpPr/>
          <p:nvPr/>
        </p:nvSpPr>
        <p:spPr>
          <a:xfrm>
            <a:off x="0" y="215900"/>
            <a:ext cx="9144000" cy="72866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ＭＳ Ｐゴシック" pitchFamily="44" charset="-128"/>
              <a:cs typeface="+mn-cs"/>
            </a:endParaRPr>
          </a:p>
        </p:txBody>
      </p:sp>
      <p:pic>
        <p:nvPicPr>
          <p:cNvPr id="4102" name="Immagine 8" descr="logo corsilaurea">
            <a:extLst>
              <a:ext uri="{FF2B5EF4-FFF2-40B4-BE49-F238E27FC236}">
                <a16:creationId xmlns:a16="http://schemas.microsoft.com/office/drawing/2014/main" id="{5C339FC4-1A06-4B08-96DB-A68EE4218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61938"/>
            <a:ext cx="2809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0E65D90-ED52-4A7D-A93F-B588DAAC4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41885"/>
              </p:ext>
            </p:extLst>
          </p:nvPr>
        </p:nvGraphicFramePr>
        <p:xfrm>
          <a:off x="503238" y="2133600"/>
          <a:ext cx="7813178" cy="37084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86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3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aprile</a:t>
                      </a: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04" marB="4570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451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Pianificazione e Controllo dell’Azienda Turistica </a:t>
                      </a:r>
                    </a:p>
                    <a:p>
                      <a:pPr marL="228600" indent="-228600" algn="ctr">
                        <a:buAutoNum type="alphaUcPeriod"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D’amato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 11</a:t>
                      </a:r>
                    </a:p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Statistica del turismo</a:t>
                      </a:r>
                    </a:p>
                    <a:p>
                      <a:pPr algn="ctr"/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P. Frumento</a:t>
                      </a:r>
                    </a:p>
                    <a:p>
                      <a:pPr algn="ctr"/>
                      <a:r>
                        <a:rPr lang="it-IT" sz="1200" dirty="0">
                          <a:solidFill>
                            <a:srgbClr val="00008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028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rgbClr val="000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5" marR="91435" marT="45711" marB="4571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02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9395</TotalTime>
  <Words>204</Words>
  <Application>Microsoft Office PowerPoint</Application>
  <PresentationFormat>Presentazione su schermo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Segreteria CDL</dc:creator>
  <cp:lastModifiedBy>Martina Bertacchi</cp:lastModifiedBy>
  <cp:revision>782</cp:revision>
  <cp:lastPrinted>2024-02-22T09:31:42Z</cp:lastPrinted>
  <dcterms:created xsi:type="dcterms:W3CDTF">2013-09-11T08:24:05Z</dcterms:created>
  <dcterms:modified xsi:type="dcterms:W3CDTF">2024-04-04T09:09:01Z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